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arenR"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the size of A to a point and increase the size of B by radius of A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arenR"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two tangents to the circle from A 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arenR"/>
            </a:pPr>
            <a:r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creates the collision cone </a:t>
            </a:r>
          </a:p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1122362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143000" y="3602037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96330" y="57943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23887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23887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629841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29150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29150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29841" y="457200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887391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629841" y="457200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3887391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Relationship Id="rId4" Type="http://schemas.openxmlformats.org/officeDocument/2006/relationships/image" Target="../media/image17.png"/><Relationship Id="rId5" Type="http://schemas.openxmlformats.org/officeDocument/2006/relationships/image" Target="../media/image19.gif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jpg"/><Relationship Id="rId4" Type="http://schemas.openxmlformats.org/officeDocument/2006/relationships/image" Target="../media/image00.jpg"/><Relationship Id="rId5" Type="http://schemas.openxmlformats.org/officeDocument/2006/relationships/image" Target="../media/image0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gif"/><Relationship Id="rId4" Type="http://schemas.openxmlformats.org/officeDocument/2006/relationships/image" Target="../media/image07.gif"/><Relationship Id="rId5" Type="http://schemas.openxmlformats.org/officeDocument/2006/relationships/image" Target="../media/image08.gif"/><Relationship Id="rId6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5" Type="http://schemas.openxmlformats.org/officeDocument/2006/relationships/image" Target="../media/image09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685800" y="1122362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Collision Avoidance System for UAVs in a Search and Rescue Swarm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143000" y="3602037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Luke Cowan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Validation</a:t>
            </a: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703" y="2397268"/>
            <a:ext cx="3600000" cy="26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 b="1768" l="0" r="725" t="0"/>
          <a:stretch/>
        </p:blipFill>
        <p:spPr>
          <a:xfrm>
            <a:off x="5163703" y="2433010"/>
            <a:ext cx="3573896" cy="2646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014" y="2397268"/>
            <a:ext cx="3600000" cy="26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6">
            <a:alphaModFix/>
          </a:blip>
          <a:srcRect b="2164" l="1008" r="1237" t="540"/>
          <a:stretch/>
        </p:blipFill>
        <p:spPr>
          <a:xfrm>
            <a:off x="757381" y="2447635"/>
            <a:ext cx="3519053" cy="26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ARDrone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36" y="2667577"/>
            <a:ext cx="4320000" cy="24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691" y="2667577"/>
            <a:ext cx="4320000" cy="24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628650" y="2022764"/>
            <a:ext cx="1865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Turn 90 Degrees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939414" y="2068884"/>
            <a:ext cx="1865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2m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RPLIDAR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3259" l="0" r="0" t="8825"/>
          <a:stretch/>
        </p:blipFill>
        <p:spPr>
          <a:xfrm>
            <a:off x="441502" y="1884218"/>
            <a:ext cx="8260994" cy="388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8650" y="2019589"/>
            <a:ext cx="7886700" cy="2164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Algorithms to provide smoother responses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constraints to the Algorithms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onto a UAV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2D and 3D CAS using VO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Experimented with the ARDrone and RPLIDAR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this work to create a paper on Collision Avoidance Using Velocity Obstacle Trajectories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 to Mila and James for helping me on this journey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of UAVS in a Search and Rescue Environment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for life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infrastructure</a:t>
            </a: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 scan of an area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 in a swarm to cover more ground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a Collision Avoidance System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own CAS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implemented on a drone 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CAS VO not extensively studied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find a new method 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 of Velocity Obstacles chosen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Aims of the project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CAS in 2D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CAS in 3D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the Performances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Investigate possibilities of implementing on to a UAV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Velocity Obstacle Concept</a:t>
            </a: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85" y="2069380"/>
            <a:ext cx="5016207" cy="443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 b="0" l="0" r="16609" t="0"/>
          <a:stretch/>
        </p:blipFill>
        <p:spPr>
          <a:xfrm>
            <a:off x="4761057" y="2069380"/>
            <a:ext cx="4267199" cy="449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1108363" y="1626033"/>
            <a:ext cx="1930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Collision Cone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5929457" y="1626033"/>
            <a:ext cx="1930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Velocity Obstacle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Determining New Velocity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2000" y="1935450"/>
            <a:ext cx="5399999" cy="40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2000" y="1935450"/>
            <a:ext cx="5399999" cy="40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2000" y="1935450"/>
            <a:ext cx="5399999" cy="4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Validation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5671" y="1690689"/>
            <a:ext cx="2519999" cy="204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758" y="1690689"/>
            <a:ext cx="2519999" cy="204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5671" y="4038942"/>
            <a:ext cx="2519999" cy="204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2758" y="4194323"/>
            <a:ext cx="2519999" cy="18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2D Evaluation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185885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5350" y="2185885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1958" y="2048650"/>
            <a:ext cx="4313352" cy="350097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Velocity Obstacle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0" l="0" r="42322" t="0"/>
          <a:stretch/>
        </p:blipFill>
        <p:spPr>
          <a:xfrm>
            <a:off x="3010069" y="1884766"/>
            <a:ext cx="3114624" cy="382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5">
            <a:alphaModFix/>
          </a:blip>
          <a:srcRect b="0" l="0" r="42322" t="0"/>
          <a:stretch/>
        </p:blipFill>
        <p:spPr>
          <a:xfrm>
            <a:off x="3010069" y="1884766"/>
            <a:ext cx="3114624" cy="382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6">
            <a:alphaModFix/>
          </a:blip>
          <a:srcRect b="0" l="0" r="42150" t="0"/>
          <a:stretch/>
        </p:blipFill>
        <p:spPr>
          <a:xfrm>
            <a:off x="3010069" y="1884766"/>
            <a:ext cx="3123860" cy="382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7">
            <a:alphaModFix/>
          </a:blip>
          <a:srcRect b="0" l="0" r="42501" t="0"/>
          <a:stretch/>
        </p:blipFill>
        <p:spPr>
          <a:xfrm>
            <a:off x="3029068" y="1884766"/>
            <a:ext cx="3104861" cy="3828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